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8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E6995-64B9-4801-88DC-5DE4F6ABB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04A615-9435-401A-8DA6-F6F9E75FA4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AA5DE-F03C-470F-BF3A-F82B9D5B0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141-0C55-4B75-87C7-F0A5F80A197F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89093-651F-460C-B519-D7BB35C22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3B77B-320B-44A2-BEFA-FEA5C2BD4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06D-2DA1-4ECB-B5FB-F554BB8A1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8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91A21-7447-4FB4-96AD-CC49691AE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21BE2-47FA-4084-A69E-E7EA8251F1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5A6D9-9BC1-42B3-B4F8-D24CCFCE9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141-0C55-4B75-87C7-F0A5F80A197F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E735B1-12E4-4A7C-B517-4BE05C455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A84A5-C481-41AC-8010-0C14A2AB7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06D-2DA1-4ECB-B5FB-F554BB8A1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71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E2A48B-55B4-4DAD-979C-67372A72DB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8F8E24-171C-45E5-A551-91E90BDB09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A2D70-EA51-4AFA-98F2-F48380E2A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141-0C55-4B75-87C7-F0A5F80A197F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79D08-EBDD-4A04-864C-2D23F3A2B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FECF1-2972-4E1E-9F55-0277E0252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06D-2DA1-4ECB-B5FB-F554BB8A1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741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27CBB-10FF-4948-9DEF-84E6987B4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D1BD4-8513-4E66-807F-2A10EA035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1B54C-9137-4C4C-89FA-C4E7317CC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141-0C55-4B75-87C7-F0A5F80A197F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B9E70-D503-4065-9451-649233D48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41366-1AC9-48B6-821E-DD6B71395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06D-2DA1-4ECB-B5FB-F554BB8A1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223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F48D6-0109-4A42-BADB-2DCC57DA6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50CC2-BF72-42DD-B246-B0D68FF41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917F4-B98A-48DD-AEA5-7602D0C10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141-0C55-4B75-87C7-F0A5F80A197F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33A80-0DE0-4DCB-BEEE-7DEC4B656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F57A1-7409-41D1-8B62-7CCB6E30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06D-2DA1-4ECB-B5FB-F554BB8A1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205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6C5D1-BA9E-402A-AD23-DA6EC298A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4029F-A6E0-4853-A4C7-84A5E0A765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A64EDD-E1A7-4DDE-BA99-6CB985E59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F7C06-09F7-4145-A3F1-2AAB0AF17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141-0C55-4B75-87C7-F0A5F80A197F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70F946-5AAF-4EB6-944D-2A5571F97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EBD524-1C5D-49F9-9A59-3F533AA04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06D-2DA1-4ECB-B5FB-F554BB8A1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75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B3D40-E0ED-49BC-98A6-FB1F3DA27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12BEDC-C5BB-4C78-9B77-F1D524137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9CE0EA-0DE8-4BC8-95BD-07B1634D7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641384-D25A-492A-8207-4275DEE2E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B3CE8C-842F-4EB5-948F-A9BD727C13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A07CE6-5FA3-4617-A847-E931B51C7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141-0C55-4B75-87C7-F0A5F80A197F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30B883-1FD4-497C-BC35-1F700F2B8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FE53C3-65B5-42D4-B816-BD2FD2C97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06D-2DA1-4ECB-B5FB-F554BB8A1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404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FA2A6-2B61-46DB-A1AE-9CEDCA2C8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194AFD-71FF-4713-9542-2C96E0640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141-0C55-4B75-87C7-F0A5F80A197F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BDCFF5-0024-4A89-85F0-D4A9BCB3C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212548-7522-4969-BEB0-07A7E0076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06D-2DA1-4ECB-B5FB-F554BB8A1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447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E399CD-47EC-4582-8F02-810843098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141-0C55-4B75-87C7-F0A5F80A197F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92B16E-6B0A-4B03-8085-A8F263A0F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11DEA4-D4F2-483A-AA29-A24B0C9A2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06D-2DA1-4ECB-B5FB-F554BB8A1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779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2878-FA1E-41C7-B2EE-78990D3CF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209FA-8AC0-47E6-89B4-6ACACA6E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04F383-08F0-4AF6-9AB4-329ADB2D77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4EB30-3771-4836-9985-2FF36EADE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141-0C55-4B75-87C7-F0A5F80A197F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8C858-68BC-47D1-AA21-DB4D9CC66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C6EA0A-FF42-419C-8857-EC7D48C16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06D-2DA1-4ECB-B5FB-F554BB8A1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28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BCA6D-3BF7-49D3-BAB6-FA0F7B39F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DE2C0F-A58D-4466-B9BD-A40F9D51BD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206658-2DFA-40C6-B7A4-E8FD0935B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18336A-7A1E-4346-ACFE-B23B47802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1141-0C55-4B75-87C7-F0A5F80A197F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6A18D-690C-4EF6-B9E1-DC5A9C87B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4DEBC-4764-4E29-B07D-E57751942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EA06D-2DA1-4ECB-B5FB-F554BB8A1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175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BAA5E3-F4BC-4969-93F1-97E6D61D3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82DFF2-0534-40AF-B244-012098701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ED3BD-7F7F-42DF-921D-C740CCEADD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71141-0C55-4B75-87C7-F0A5F80A197F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B4A49-5BBE-42A7-B279-AEF6E2861F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DD84B-0888-4E30-B219-3150C8F9BA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EA06D-2DA1-4ECB-B5FB-F554BB8A13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47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43345-E7D3-46A7-B11A-30ACC377E3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Sample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8A884E-452F-46B2-965F-0013493BF9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218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Sample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Presentation</dc:title>
  <dc:creator>Goldsmith, Brian</dc:creator>
  <cp:lastModifiedBy>Goldsmith, Brian</cp:lastModifiedBy>
  <cp:revision>1</cp:revision>
  <dcterms:created xsi:type="dcterms:W3CDTF">2022-04-05T13:21:18Z</dcterms:created>
  <dcterms:modified xsi:type="dcterms:W3CDTF">2022-04-05T13:21:44Z</dcterms:modified>
</cp:coreProperties>
</file>